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Location: ME4359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COVID is no longer in the title because the simulation just focuses on multiple models, and not just covid. 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c214f59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c214f5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67d73ce6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67d73ce6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63163e65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63163e65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dbb7cac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dbb7cac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c214f593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c214f593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dbb7cac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dbb7cac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ddb76a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ddb76a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646b4ee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646b4ee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will be demonstrating the original simulation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861ab3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861ab3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to show the streaming of the simulation results with websockets,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 through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Start the connection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Open localhost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67d73ce6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67d73ce6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63163e65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63163e65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c214f59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c214f59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67d73ce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67d73ce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conclude the presentation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adding in websockets into the system have improved the </a:t>
            </a:r>
            <a:r>
              <a:rPr lang="en"/>
              <a:t>simulation results streaming,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 to implement the visuals to go along with the simulation results next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plan to add webworkers to the system to make it more efficient overall with bigger files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 the websockets to be native websockets to work with webworkers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next big plan for this project is to allow users to interact with the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c013f28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c013f28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dbb7cac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dbb7cac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8f4093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8f4093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c013f2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c013f2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67d73ce6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67d73ce6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c214f59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c214f5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fc214f59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fc214f5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f67d73ce6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f67d73ce6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s://www.geeksforgeeks.org/what-is-web-socket-and-how-it-is-different-from-the-http/" TargetMode="External"/><Relationship Id="rId5" Type="http://schemas.openxmlformats.org/officeDocument/2006/relationships/hyperlink" Target="https://ably.com/blog/websockets-vs-long-polling#:~:text=Long%20polling%20is%20more%20resource,hops%20between%20servers%20and%20device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omp.github.io/stomp-specification-1.2.html" TargetMode="External"/><Relationship Id="rId4" Type="http://schemas.openxmlformats.org/officeDocument/2006/relationships/hyperlink" Target="https://github.com/sockjs/sockjs-clien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s-simulators.sce.carleton.ca/CD++/Cell-DEVS/#mode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techtarget.com/whatis/definition/modeling-and-simulation-MS" TargetMode="External"/><Relationship Id="rId4" Type="http://schemas.openxmlformats.org/officeDocument/2006/relationships/hyperlink" Target="https://www.tutorialspoint.com/modelling_and_simulation/i" TargetMode="External"/><Relationship Id="rId5" Type="http://schemas.openxmlformats.org/officeDocument/2006/relationships/hyperlink" Target="https://www.igi-global.com/dictionary/application-of-cloud-based-simulation-in-scientific-research/3899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A Web-based </a:t>
            </a:r>
            <a:r>
              <a:rPr b="1" lang="en" sz="3000">
                <a:latin typeface="Arial"/>
                <a:ea typeface="Arial"/>
                <a:cs typeface="Arial"/>
                <a:sym typeface="Arial"/>
              </a:rPr>
              <a:t>Simulation </a:t>
            </a:r>
            <a:r>
              <a:rPr b="1" lang="en" sz="3000">
                <a:latin typeface="Arial"/>
                <a:ea typeface="Arial"/>
                <a:cs typeface="Arial"/>
                <a:sym typeface="Arial"/>
              </a:rPr>
              <a:t>Platform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071100"/>
            <a:ext cx="8520600" cy="17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Supervisor: Gabriel Wainer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Tyler Mak (10110838</a:t>
            </a:r>
            <a:r>
              <a:rPr lang="en" sz="2000"/>
              <a:t>9) </a:t>
            </a:r>
            <a:r>
              <a:rPr lang="en" sz="2000"/>
              <a:t>and Andy Ngo (101132278)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Project ID: 50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Continued</a:t>
            </a:r>
            <a:r>
              <a:rPr lang="en"/>
              <a:t>...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opportunity to build better web simulation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many known web environments that do this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Websockets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Stream the result data as time frames (one step in the simulation)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Simulation will begin after the first time frame is received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results as simulation executes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interactive simulation (stop simulation, change parameters, resume simulation)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725" y="2864250"/>
            <a:ext cx="4419601" cy="193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Introduction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full-duplex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clients and servers to communicate to one another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need polling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Connection continues until either client or server terminates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50539"/>
          <a:stretch/>
        </p:blipFill>
        <p:spPr>
          <a:xfrm>
            <a:off x="5932975" y="3395976"/>
            <a:ext cx="2899325" cy="11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0" y="46121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What is web socket and how it is different from the HTTP?</a:t>
            </a:r>
            <a:r>
              <a:rPr lang="en" sz="6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(2022, February 21). GeeksforGeeks. </a:t>
            </a:r>
            <a:r>
              <a:rPr lang="en" sz="6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https://www.geeksforgeeks.org/what-is-web-socket-and-how-it-is-different-from-the-http/</a:t>
            </a:r>
            <a:endParaRPr sz="6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WebSockets vs Long Polling | Ably Blog: Data in Motion. (2023). Retrieved 26 January 2023, from </a:t>
            </a:r>
            <a:r>
              <a:rPr lang="en" sz="600" u="sng">
                <a:solidFill>
                  <a:schemeClr val="hlink"/>
                </a:solidFill>
                <a:hlinkClick r:id="rId5"/>
              </a:rPr>
              <a:t>https://ably.com/blog/websockets-vs-long-polling#:~:text=Long%20polling%20is%20more%20resource,hops%20between%20servers%20and%20devices</a:t>
            </a:r>
            <a:r>
              <a:rPr lang="en" sz="600"/>
              <a:t>. </a:t>
            </a:r>
            <a:endParaRPr sz="85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Continued…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Comparing to HTTP Connection: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Less resource intensive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Reduced latency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Headers are not sent, therefore size is reduced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813" y="2808344"/>
            <a:ext cx="4367475" cy="18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Websockets Continued…</a:t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</a:t>
            </a:r>
            <a:r>
              <a:rPr lang="en"/>
              <a:t>sed to optimize streaming simulation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Ideal method because if we were to have the client pull requests it is more resource intensive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375" y="2724525"/>
            <a:ext cx="3073926" cy="18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0" y="4568875"/>
            <a:ext cx="9144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lt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r>
              <a:rPr i="1" lang="en" sz="800">
                <a:solidFill>
                  <a:schemeClr val="lt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What is WebSocket and how it works? ⚙️</a:t>
            </a:r>
            <a:r>
              <a:rPr lang="en" sz="800">
                <a:solidFill>
                  <a:schemeClr val="lt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. (2023, January 20). End-to-end API Security for Cloud-Native Applications ☁️ - Wallarm. https://www.wallarm.com/what/a-simple-explanation-of-what-a-websocket-is</a:t>
            </a:r>
            <a:endParaRPr sz="800">
              <a:solidFill>
                <a:schemeClr val="lt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Cadmium Software Aspect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Object-oriented implementation of PDEVS simulator using C++ 17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a </a:t>
            </a:r>
            <a:r>
              <a:rPr lang="en"/>
              <a:t>header-only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for simulating and implementing PDEVS, classic Cell-DEVs, and an asymmetric Cell-DEVS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SockJS and STOMP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SockJS is a javascript library that creates a websocket-like object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Javascript API which creates communication channel between browser and web server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Tries native websocket first then browser specific transport protocols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STOMP (Simple Text Oriented Messaging Protocol)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Frame based protocol modelled on HTTP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Uses heartbeat to connect client to server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Frames we use: CONNECT, CONNECTED, SUBSCRIBE, SEND, MESSAGE, DISCONNECT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SockJS creates a socket on both the frontend and backend, STOMP is the protocol used to communicate between the two sockets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0" y="4647425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STOMP Protocol Specification, Version 1.2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 (n.d.). </a:t>
            </a:r>
            <a:r>
              <a:rPr lang="en" sz="65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https://stomp.github.io/stomp-specification-1.2.html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65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SockJS-client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 (n.d.). </a:t>
            </a:r>
            <a:r>
              <a:rPr lang="en" sz="65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https://github.com/sockjs/sockjs-client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- Original Streaming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212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https://devs-simulators.sce.carleton.ca/CD++/Cell-DEVS/#model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- Websocket Streaming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Integrate the </a:t>
            </a:r>
            <a:r>
              <a:rPr lang="en"/>
              <a:t>visuals to go along with the simulation results streaming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Integrate webworkers into the front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help with bigger log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SockJS and STOMP with Native Websockets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575" y="2503871"/>
            <a:ext cx="3715725" cy="2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927" y="2804675"/>
            <a:ext cx="3505075" cy="17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Modeling, Simulation, &amp; Web-based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About Websockets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Future Plans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Conclusion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Plans Continued… 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 multiple users to access same log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interactive simulation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800" y="2044738"/>
            <a:ext cx="28575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original system took up too much memory and was 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Websockets stream the results faster without using as much memory and allow for simulation to start as soon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Web-based simulation platform will make it easier to access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It will be useful for future plans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2598300" y="1897850"/>
            <a:ext cx="39474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688"/>
              <a:t>Questions?</a:t>
            </a:r>
            <a:endParaRPr sz="66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50" y="80225"/>
            <a:ext cx="2293500" cy="22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Modeling, </a:t>
            </a:r>
            <a:r>
              <a:rPr lang="en"/>
              <a:t>Simulation </a:t>
            </a:r>
            <a:r>
              <a:rPr lang="en"/>
              <a:t>&amp; Web-based Simulation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Modelling: use of physical or logical representation of a given system to generate data and help determine decisions / make predictions about the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Simulation: helps analyze the performance of an existing or proposed system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Runs and generates log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End user has to use their own tool to analyze or visualize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Web-based Simulation: integration of web services within the field of simulation to properly implement on the web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Easier for the end user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0" y="4647425"/>
            <a:ext cx="914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What is modeling and simulation (M&amp;S)? | Definition from TechTarget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 (2017, September 16). WhatIs.com. </a:t>
            </a:r>
            <a:r>
              <a:rPr lang="en" sz="65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https://www.techtarget.com/whatis/definition/modeling-and-simulation-MS</a:t>
            </a:r>
            <a:endParaRPr sz="65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Modelling &amp; simulation tutorial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 (n.d.). Online Tutorials Library. </a:t>
            </a:r>
            <a:r>
              <a:rPr lang="en" sz="65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https://www.tutorialspoint.com/modelling_and_simulation/i</a:t>
            </a:r>
            <a:endParaRPr sz="65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What is web-based simulation</a:t>
            </a:r>
            <a:r>
              <a:rPr lang="en" sz="6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. (n.d.). IGI Global: International Academic Publisher. </a:t>
            </a:r>
            <a:r>
              <a:rPr lang="en" sz="650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https://www.igi-global.com/dictionary/application-of-cloud-based-simulation-in-scientific-research/38992</a:t>
            </a:r>
            <a:r>
              <a:rPr lang="en" sz="65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 based application that performs use case </a:t>
            </a:r>
            <a:r>
              <a:rPr lang="en"/>
              <a:t>specific</a:t>
            </a:r>
            <a:r>
              <a:rPr lang="en"/>
              <a:t> simulations using </a:t>
            </a:r>
            <a:r>
              <a:rPr lang="en"/>
              <a:t>simulation</a:t>
            </a:r>
            <a:r>
              <a:rPr lang="en"/>
              <a:t>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8690" l="49584" r="0" t="19930"/>
          <a:stretch/>
        </p:blipFill>
        <p:spPr>
          <a:xfrm>
            <a:off x="6254800" y="2803825"/>
            <a:ext cx="2577500" cy="17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Continued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Front-end of the system is the web viewer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takes simulation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renders simulation result visuals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Back-end of the system uses Cadmium simulator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Generate simulation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Communication of front and back end is done through REST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 is one-way communication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50" y="3070625"/>
            <a:ext cx="3170100" cy="16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web simulation is difficult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Simulation</a:t>
            </a:r>
            <a:r>
              <a:rPr lang="en"/>
              <a:t> computationally expensive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Designing models and experiments are complicated for non-experts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00" y="2512328"/>
            <a:ext cx="4187001" cy="21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Continued…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567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Backend stores simulation results in a log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user will have their own log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Simulation results transferred as one entire log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Simulation visualization only start after the entire log file is downloaded on the frontend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800" y="1430863"/>
            <a:ext cx="2708600" cy="33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Continued…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Frontend performance deteriorates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enough memory in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Must wait for entire log file 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625" y="2452700"/>
            <a:ext cx="6127076" cy="2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user experience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it easier to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 visualization of simulation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250" y="2780800"/>
            <a:ext cx="3899224" cy="19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